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4" r:id="rId4"/>
    <p:sldId id="267" r:id="rId5"/>
    <p:sldId id="265" r:id="rId6"/>
    <p:sldId id="275" r:id="rId7"/>
    <p:sldId id="276" r:id="rId8"/>
    <p:sldId id="268" r:id="rId9"/>
    <p:sldId id="277" r:id="rId10"/>
    <p:sldId id="278" r:id="rId11"/>
    <p:sldId id="269" r:id="rId12"/>
    <p:sldId id="271" r:id="rId13"/>
    <p:sldId id="279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4660"/>
  </p:normalViewPr>
  <p:slideViewPr>
    <p:cSldViewPr>
      <p:cViewPr varScale="1">
        <p:scale>
          <a:sx n="74" d="100"/>
          <a:sy n="74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8954109dKqOwX_p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3124200"/>
            <a:ext cx="4038600" cy="30289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flipH="1">
            <a:off x="2362200" y="685800"/>
            <a:ext cx="5791200" cy="2215991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bn-BD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676400"/>
            <a:ext cx="5257800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শিক্ষার্থীর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আবৃত্তি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3276600"/>
            <a:ext cx="5410200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ছোট দলে </a:t>
            </a:r>
          </a:p>
          <a:p>
            <a:pPr>
              <a:buFont typeface="Arial" pitchFamily="34" charset="0"/>
              <a:buChar char="•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জোড়ায়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828800"/>
            <a:ext cx="7543800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সোনার বাংলাদেশ –প্রিয় মাতৃভূমি ।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          </a:t>
            </a:r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আমরা সোনার বাংলাদেশ গড়ব।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রুপালি  –    রুপার মত ।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নদীতে পাওয়া  যায় রুপালি ইলিশ 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নবীন যাত্রী – নতুন যাত্রী ।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 </a:t>
            </a:r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আমরা নবীন যাত্রী।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95600" y="609600"/>
            <a:ext cx="3565400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শব্দার্থ ও বাক্য গঠনঃ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48400" y="2797314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১০ মিনিট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81200" y="2438400"/>
            <a:ext cx="3810000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6477000" cy="440120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কাজঃ </a:t>
            </a:r>
          </a:p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b="1" u="sng" dirty="0" smtClean="0">
                <a:latin typeface="NikoshBAN" pitchFamily="2" charset="0"/>
                <a:cs typeface="NikoshBAN" pitchFamily="2" charset="0"/>
              </a:rPr>
              <a:t>কর্মপত্র – ১ </a:t>
            </a:r>
          </a:p>
          <a:p>
            <a:endParaRPr lang="bn-BD" sz="2800" b="1" u="sng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কবিতাংশ টুকু সাজিয়ে লিখঃ </a:t>
            </a: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( ক) সোনার বাংলাদেশ-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     তোমার বাংলা আমার বাংলা </a:t>
            </a: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(খ)  নবীন যাত্রী তোমাকে শোনাই ছড়া ।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    আমি তো মরেছি যত বার যায় মরা 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439412"/>
            <a:ext cx="7543800" cy="30469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সঠিক উচ্চারণে আবৃত্তি করঃ </a:t>
            </a:r>
          </a:p>
          <a:p>
            <a:pPr algn="ctr"/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জোড়ায় </a:t>
            </a:r>
          </a:p>
          <a:p>
            <a:pPr algn="ctr">
              <a:buFont typeface="Arial" pitchFamily="34" charset="0"/>
              <a:buChar char="•"/>
            </a:pPr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একক   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57600" y="990600"/>
            <a:ext cx="18710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কর্মপত্র – ২ 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0"/>
            <a:ext cx="8229600" cy="13234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মহান মুক্তি যুদ্ধে যারা শহীদ হয়েছিলেন  তাঁদের মধ্যে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তিন জনের নাম লিখে আনবে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3409"/>
            <a:ext cx="8610600" cy="221599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roses88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05125" y="2943225"/>
            <a:ext cx="3333750" cy="3762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2246055"/>
            <a:ext cx="7924800" cy="255454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রুহুল আমিন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প্রধান শিক্ষক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পশ্চিম চরনোয়াবাদ সরকারি প্রাথমিক বিদ্যালয়</a:t>
            </a: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ভোলা সদর,  ভোলা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524000"/>
            <a:ext cx="5410200" cy="31700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		:	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চতুর্থ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		: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বাংলা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	:	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চার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		: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মুক্তির ছড়া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পৃষ্ঠা নং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	: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592759"/>
            <a:ext cx="4876800" cy="7694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832318"/>
            <a:ext cx="8534400" cy="18158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(১)  মনযোগ সহকারে শুনে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কবিতাংশটির বিষয়বস্তু বলতে পারবে ।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(২) শুদ্ধ ও স্পষ্ট উচ্চারনে কবিতাংশটি আবৃত্তি করতে পারবে ।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(২) </a:t>
            </a: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সোনার বাংলাদেশ , রুপালী,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নবীন যাত্রী -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শব্দগুলোর অর্থ জেনে বাক্য তৈরি 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   কর</a:t>
            </a:r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তে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12420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bn-BD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381000"/>
            <a:ext cx="3429000" cy="1538883"/>
          </a:xfrm>
          <a:prstGeom prst="rect">
            <a:avLst/>
          </a:prstGeom>
          <a:solidFill>
            <a:schemeClr val="accent6"/>
          </a:solidFill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আবেগ সৃষ্টিঃ  </a:t>
            </a:r>
          </a:p>
          <a:p>
            <a:endParaRPr lang="bn-BD" dirty="0" smtClean="0"/>
          </a:p>
          <a:p>
            <a:r>
              <a:rPr lang="bn-BD" sz="2800" dirty="0" smtClean="0">
                <a:solidFill>
                  <a:srgbClr val="C00000"/>
                </a:solidFill>
              </a:rPr>
              <a:t>    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8800" y="60960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৩ মিনিট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muktizuddh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90566" y="2209800"/>
            <a:ext cx="5953234" cy="43281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:\Pictures\kaTH\banglades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833658"/>
            <a:ext cx="6934200" cy="5080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0" y="838200"/>
            <a:ext cx="5029200" cy="17543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মুক্তির ছড়া 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  সানাউল হক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276600"/>
            <a:ext cx="8382000" cy="120032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তোমার বাংলা </a:t>
            </a:r>
            <a:r>
              <a:rPr lang="en-US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…………..</a:t>
            </a:r>
            <a:r>
              <a:rPr lang="bn-BD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শোনাই ছড়া ।</a:t>
            </a:r>
            <a:endParaRPr lang="en-US" sz="2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2667000"/>
            <a:ext cx="3581400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0400" y="46482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bn-BD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6966530" y="838200"/>
            <a:ext cx="21774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২০ মিনিট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2554069"/>
            <a:ext cx="5181600" cy="212365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শিক্ষকের আবৃত্তি ও বিষয়বস্তু আলোচনা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203</Words>
  <Application>Microsoft Office PowerPoint</Application>
  <PresentationFormat>On-screen Show (4:3)</PresentationFormat>
  <Paragraphs>57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</cp:lastModifiedBy>
  <cp:revision>130</cp:revision>
  <dcterms:created xsi:type="dcterms:W3CDTF">2006-08-16T00:00:00Z</dcterms:created>
  <dcterms:modified xsi:type="dcterms:W3CDTF">2013-05-23T04:01:35Z</dcterms:modified>
</cp:coreProperties>
</file>